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91" r:id="rId2"/>
    <p:sldId id="292" r:id="rId3"/>
    <p:sldId id="294" r:id="rId4"/>
    <p:sldId id="305" r:id="rId5"/>
    <p:sldId id="301" r:id="rId6"/>
    <p:sldId id="298" r:id="rId7"/>
    <p:sldId id="303" r:id="rId8"/>
    <p:sldId id="306" r:id="rId9"/>
    <p:sldId id="299" r:id="rId10"/>
    <p:sldId id="307" r:id="rId11"/>
  </p:sldIdLst>
  <p:sldSz cx="12192000" cy="6858000"/>
  <p:notesSz cx="6858000" cy="9144000"/>
  <p:embeddedFontLst>
    <p:embeddedFont>
      <p:font typeface="나눔고딕" panose="020B0600000101010101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Koverwatch" panose="02020603020101020101" pitchFamily="18" charset="-127"/>
      <p:regular r:id="rId17"/>
    </p:embeddedFont>
    <p:embeddedFont>
      <p:font typeface="나눔바른펜" panose="020B0600000101010101" charset="-127"/>
      <p:regular r:id="rId18"/>
      <p:bold r:id="rId19"/>
    </p:embeddedFont>
    <p:embeddedFont>
      <p:font typeface="나눔바른고딕" panose="020B0600000101010101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FE"/>
    <a:srgbClr val="DD7171"/>
    <a:srgbClr val="212B42"/>
    <a:srgbClr val="1C74BA"/>
    <a:srgbClr val="4F586D"/>
    <a:srgbClr val="68217A"/>
    <a:srgbClr val="D2FB60"/>
    <a:srgbClr val="501A84"/>
    <a:srgbClr val="00A29E"/>
    <a:srgbClr val="6F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0B993-79EB-49B3-95D1-864F92BF13CD}" v="919" dt="2018-05-10T05:32:51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4" y="48"/>
      </p:cViewPr>
      <p:guideLst>
        <p:guide orient="horz" pos="2160"/>
        <p:guide pos="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신석" userId="f969e0b017b8ec66" providerId="LiveId" clId="{4240B993-79EB-49B3-95D1-864F92BF13CD}"/>
    <pc:docChg chg="custSel addSld delSld modSld sldOrd">
      <pc:chgData name="박 신석" userId="f969e0b017b8ec66" providerId="LiveId" clId="{4240B993-79EB-49B3-95D1-864F92BF13CD}" dt="2018-05-10T05:32:51.734" v="918"/>
      <pc:docMkLst>
        <pc:docMk/>
      </pc:docMkLst>
      <pc:sldChg chg="modSp">
        <pc:chgData name="박 신석" userId="f969e0b017b8ec66" providerId="LiveId" clId="{4240B993-79EB-49B3-95D1-864F92BF13CD}" dt="2018-05-10T04:59:17.658" v="148" actId="20577"/>
        <pc:sldMkLst>
          <pc:docMk/>
          <pc:sldMk cId="2077385455" sldId="298"/>
        </pc:sldMkLst>
        <pc:spChg chg="mod">
          <ac:chgData name="박 신석" userId="f969e0b017b8ec66" providerId="LiveId" clId="{4240B993-79EB-49B3-95D1-864F92BF13CD}" dt="2018-05-10T04:59:14.811" v="146" actId="20577"/>
          <ac:spMkLst>
            <pc:docMk/>
            <pc:sldMk cId="2077385455" sldId="298"/>
            <ac:spMk id="13" creationId="{00000000-0000-0000-0000-000000000000}"/>
          </ac:spMkLst>
        </pc:spChg>
        <pc:spChg chg="mod">
          <ac:chgData name="박 신석" userId="f969e0b017b8ec66" providerId="LiveId" clId="{4240B993-79EB-49B3-95D1-864F92BF13CD}" dt="2018-05-10T04:59:16.079" v="147" actId="20577"/>
          <ac:spMkLst>
            <pc:docMk/>
            <pc:sldMk cId="2077385455" sldId="298"/>
            <ac:spMk id="20" creationId="{00000000-0000-0000-0000-000000000000}"/>
          </ac:spMkLst>
        </pc:spChg>
        <pc:spChg chg="mod">
          <ac:chgData name="박 신석" userId="f969e0b017b8ec66" providerId="LiveId" clId="{4240B993-79EB-49B3-95D1-864F92BF13CD}" dt="2018-05-10T04:59:17.658" v="148" actId="20577"/>
          <ac:spMkLst>
            <pc:docMk/>
            <pc:sldMk cId="2077385455" sldId="298"/>
            <ac:spMk id="38" creationId="{BA03DED2-8438-447D-822D-911182F86F9C}"/>
          </ac:spMkLst>
        </pc:spChg>
      </pc:sldChg>
      <pc:sldChg chg="addSp delSp modSp ord">
        <pc:chgData name="박 신석" userId="f969e0b017b8ec66" providerId="LiveId" clId="{4240B993-79EB-49B3-95D1-864F92BF13CD}" dt="2018-05-10T05:23:06.155" v="907" actId="478"/>
        <pc:sldMkLst>
          <pc:docMk/>
          <pc:sldMk cId="738347398" sldId="299"/>
        </pc:sldMkLst>
        <pc:spChg chg="add mod">
          <ac:chgData name="박 신석" userId="f969e0b017b8ec66" providerId="LiveId" clId="{4240B993-79EB-49B3-95D1-864F92BF13CD}" dt="2018-05-10T05:22:50.234" v="905" actId="17032"/>
          <ac:spMkLst>
            <pc:docMk/>
            <pc:sldMk cId="738347398" sldId="299"/>
            <ac:spMk id="16" creationId="{ABEA6BC7-A116-45B0-831D-23ADB15B9C67}"/>
          </ac:spMkLst>
        </pc:spChg>
        <pc:spChg chg="add del">
          <ac:chgData name="박 신석" userId="f969e0b017b8ec66" providerId="LiveId" clId="{4240B993-79EB-49B3-95D1-864F92BF13CD}" dt="2018-05-10T05:23:06.155" v="907" actId="478"/>
          <ac:spMkLst>
            <pc:docMk/>
            <pc:sldMk cId="738347398" sldId="299"/>
            <ac:spMk id="17" creationId="{1EE6C8E7-E4DF-425C-B342-96A1C10A8961}"/>
          </ac:spMkLst>
        </pc:spChg>
        <pc:picChg chg="del">
          <ac:chgData name="박 신석" userId="f969e0b017b8ec66" providerId="LiveId" clId="{4240B993-79EB-49B3-95D1-864F92BF13CD}" dt="2018-05-10T05:15:04.607" v="598" actId="478"/>
          <ac:picMkLst>
            <pc:docMk/>
            <pc:sldMk cId="738347398" sldId="299"/>
            <ac:picMk id="4" creationId="{FEE80F37-86AA-43A9-9C27-6A271138AD94}"/>
          </ac:picMkLst>
        </pc:picChg>
        <pc:picChg chg="add del mod">
          <ac:chgData name="박 신석" userId="f969e0b017b8ec66" providerId="LiveId" clId="{4240B993-79EB-49B3-95D1-864F92BF13CD}" dt="2018-05-10T05:21:06.037" v="897" actId="478"/>
          <ac:picMkLst>
            <pc:docMk/>
            <pc:sldMk cId="738347398" sldId="299"/>
            <ac:picMk id="8" creationId="{95CEF31E-6AFA-4D34-A8CD-F46385737D01}"/>
          </ac:picMkLst>
        </pc:picChg>
        <pc:picChg chg="add mod">
          <ac:chgData name="박 신석" userId="f969e0b017b8ec66" providerId="LiveId" clId="{4240B993-79EB-49B3-95D1-864F92BF13CD}" dt="2018-05-10T05:21:32.613" v="901" actId="14100"/>
          <ac:picMkLst>
            <pc:docMk/>
            <pc:sldMk cId="738347398" sldId="299"/>
            <ac:picMk id="15" creationId="{E335867D-4DE7-46B7-83EF-6626247745DE}"/>
          </ac:picMkLst>
        </pc:picChg>
      </pc:sldChg>
      <pc:sldChg chg="modSp">
        <pc:chgData name="박 신석" userId="f969e0b017b8ec66" providerId="LiveId" clId="{4240B993-79EB-49B3-95D1-864F92BF13CD}" dt="2018-05-10T04:58:42.962" v="108" actId="20577"/>
        <pc:sldMkLst>
          <pc:docMk/>
          <pc:sldMk cId="1127210411" sldId="301"/>
        </pc:sldMkLst>
        <pc:spChg chg="mod">
          <ac:chgData name="박 신석" userId="f969e0b017b8ec66" providerId="LiveId" clId="{4240B993-79EB-49B3-95D1-864F92BF13CD}" dt="2018-05-10T04:58:42.962" v="108" actId="20577"/>
          <ac:spMkLst>
            <pc:docMk/>
            <pc:sldMk cId="1127210411" sldId="301"/>
            <ac:spMk id="3" creationId="{1F3AE139-3B11-401F-B9AA-308BA667D3CA}"/>
          </ac:spMkLst>
        </pc:spChg>
      </pc:sldChg>
      <pc:sldChg chg="addSp delSp modSp ord">
        <pc:chgData name="박 신석" userId="f969e0b017b8ec66" providerId="LiveId" clId="{4240B993-79EB-49B3-95D1-864F92BF13CD}" dt="2018-05-10T05:32:51.734" v="918"/>
        <pc:sldMkLst>
          <pc:docMk/>
          <pc:sldMk cId="1208485673" sldId="303"/>
        </pc:sldMkLst>
        <pc:spChg chg="mod">
          <ac:chgData name="박 신석" userId="f969e0b017b8ec66" providerId="LiveId" clId="{4240B993-79EB-49B3-95D1-864F92BF13CD}" dt="2018-05-10T05:32:51.734" v="918"/>
          <ac:spMkLst>
            <pc:docMk/>
            <pc:sldMk cId="1208485673" sldId="303"/>
            <ac:spMk id="2" creationId="{E17A445C-8430-4114-8703-24FA2924237A}"/>
          </ac:spMkLst>
        </pc:spChg>
        <pc:spChg chg="add del">
          <ac:chgData name="박 신석" userId="f969e0b017b8ec66" providerId="LiveId" clId="{4240B993-79EB-49B3-95D1-864F92BF13CD}" dt="2018-05-10T05:11:53.724" v="469" actId="478"/>
          <ac:spMkLst>
            <pc:docMk/>
            <pc:sldMk cId="1208485673" sldId="303"/>
            <ac:spMk id="3" creationId="{7A4D437B-4EEE-4289-875C-93BB232A8878}"/>
          </ac:spMkLst>
        </pc:spChg>
        <pc:spChg chg="del">
          <ac:chgData name="박 신석" userId="f969e0b017b8ec66" providerId="LiveId" clId="{4240B993-79EB-49B3-95D1-864F92BF13CD}" dt="2018-05-10T04:53:10.927" v="29" actId="478"/>
          <ac:spMkLst>
            <pc:docMk/>
            <pc:sldMk cId="1208485673" sldId="303"/>
            <ac:spMk id="4" creationId="{6FEADB50-58C1-4363-B496-242203E8B6FC}"/>
          </ac:spMkLst>
        </pc:spChg>
        <pc:spChg chg="del">
          <ac:chgData name="박 신석" userId="f969e0b017b8ec66" providerId="LiveId" clId="{4240B993-79EB-49B3-95D1-864F92BF13CD}" dt="2018-05-10T04:53:17.329" v="34" actId="478"/>
          <ac:spMkLst>
            <pc:docMk/>
            <pc:sldMk cId="1208485673" sldId="303"/>
            <ac:spMk id="5" creationId="{6FEADB50-58C1-4363-B496-242203E8B6FC}"/>
          </ac:spMkLst>
        </pc:spChg>
        <pc:spChg chg="del">
          <ac:chgData name="박 신석" userId="f969e0b017b8ec66" providerId="LiveId" clId="{4240B993-79EB-49B3-95D1-864F92BF13CD}" dt="2018-05-10T04:53:13.674" v="31" actId="478"/>
          <ac:spMkLst>
            <pc:docMk/>
            <pc:sldMk cId="1208485673" sldId="303"/>
            <ac:spMk id="8" creationId="{4D32C9F0-C85E-4230-BD5C-D84FFEF49651}"/>
          </ac:spMkLst>
        </pc:spChg>
        <pc:spChg chg="del">
          <ac:chgData name="박 신석" userId="f969e0b017b8ec66" providerId="LiveId" clId="{4240B993-79EB-49B3-95D1-864F92BF13CD}" dt="2018-05-10T04:53:15.999" v="33" actId="478"/>
          <ac:spMkLst>
            <pc:docMk/>
            <pc:sldMk cId="1208485673" sldId="303"/>
            <ac:spMk id="10" creationId="{188E025E-7A0C-44F6-A959-B2C4A5E91AE3}"/>
          </ac:spMkLst>
        </pc:spChg>
        <pc:spChg chg="add mod">
          <ac:chgData name="박 신석" userId="f969e0b017b8ec66" providerId="LiveId" clId="{4240B993-79EB-49B3-95D1-864F92BF13CD}" dt="2018-05-10T05:19:22.220" v="889" actId="20577"/>
          <ac:spMkLst>
            <pc:docMk/>
            <pc:sldMk cId="1208485673" sldId="303"/>
            <ac:spMk id="12" creationId="{500482E8-9965-4567-942C-91F858F84D72}"/>
          </ac:spMkLst>
        </pc:spChg>
        <pc:picChg chg="del">
          <ac:chgData name="박 신석" userId="f969e0b017b8ec66" providerId="LiveId" clId="{4240B993-79EB-49B3-95D1-864F92BF13CD}" dt="2018-05-10T04:53:11.376" v="30" actId="478"/>
          <ac:picMkLst>
            <pc:docMk/>
            <pc:sldMk cId="1208485673" sldId="303"/>
            <ac:picMk id="6" creationId="{00000000-0000-0000-0000-000000000000}"/>
          </ac:picMkLst>
        </pc:picChg>
        <pc:picChg chg="del">
          <ac:chgData name="박 신석" userId="f969e0b017b8ec66" providerId="LiveId" clId="{4240B993-79EB-49B3-95D1-864F92BF13CD}" dt="2018-05-10T04:53:14.322" v="32" actId="478"/>
          <ac:picMkLst>
            <pc:docMk/>
            <pc:sldMk cId="1208485673" sldId="303"/>
            <ac:picMk id="7" creationId="{00000000-0000-0000-0000-000000000000}"/>
          </ac:picMkLst>
        </pc:picChg>
      </pc:sldChg>
      <pc:sldChg chg="modSp add">
        <pc:chgData name="박 신석" userId="f969e0b017b8ec66" providerId="LiveId" clId="{4240B993-79EB-49B3-95D1-864F92BF13CD}" dt="2018-05-10T05:19:40.052" v="892" actId="6549"/>
        <pc:sldMkLst>
          <pc:docMk/>
          <pc:sldMk cId="743171603" sldId="306"/>
        </pc:sldMkLst>
        <pc:spChg chg="mod">
          <ac:chgData name="박 신석" userId="f969e0b017b8ec66" providerId="LiveId" clId="{4240B993-79EB-49B3-95D1-864F92BF13CD}" dt="2018-05-10T05:12:24.502" v="518" actId="6549"/>
          <ac:spMkLst>
            <pc:docMk/>
            <pc:sldMk cId="743171603" sldId="306"/>
            <ac:spMk id="2" creationId="{E17A445C-8430-4114-8703-24FA2924237A}"/>
          </ac:spMkLst>
        </pc:spChg>
        <pc:spChg chg="mod">
          <ac:chgData name="박 신석" userId="f969e0b017b8ec66" providerId="LiveId" clId="{4240B993-79EB-49B3-95D1-864F92BF13CD}" dt="2018-05-10T05:19:40.052" v="892" actId="6549"/>
          <ac:spMkLst>
            <pc:docMk/>
            <pc:sldMk cId="743171603" sldId="306"/>
            <ac:spMk id="12" creationId="{500482E8-9965-4567-942C-91F858F84D72}"/>
          </ac:spMkLst>
        </pc:spChg>
      </pc:sldChg>
      <pc:sldChg chg="add del setBg">
        <pc:chgData name="박 신석" userId="f969e0b017b8ec66" providerId="LiveId" clId="{4240B993-79EB-49B3-95D1-864F92BF13CD}" dt="2018-05-10T05:23:28.859" v="909" actId="2696"/>
        <pc:sldMkLst>
          <pc:docMk/>
          <pc:sldMk cId="418220332" sldId="307"/>
        </pc:sldMkLst>
      </pc:sldChg>
      <pc:sldChg chg="del">
        <pc:chgData name="박 신석" userId="f969e0b017b8ec66" providerId="LiveId" clId="{4240B993-79EB-49B3-95D1-864F92BF13CD}" dt="2018-05-10T04:55:39.088" v="35" actId="2696"/>
        <pc:sldMkLst>
          <pc:docMk/>
          <pc:sldMk cId="1208485673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01E2-D1B5-4789-8CFC-1846F7A4C549}" type="datetimeFigureOut">
              <a:rPr lang="ko-KR" altLang="en-US" smtClean="0"/>
              <a:pPr/>
              <a:t>2018-05-11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889D0-6948-490E-9BD5-5BD481CDF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27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70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77356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2682" y="2580354"/>
            <a:ext cx="4259499" cy="1642696"/>
            <a:chOff x="678982" y="2580354"/>
            <a:chExt cx="4259499" cy="1642696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4259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80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32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99542" y="5143061"/>
            <a:ext cx="2241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420E6A-831A-44A5-883A-FEFC15FECE28}"/>
              </a:ext>
            </a:extLst>
          </p:cNvPr>
          <p:cNvSpPr/>
          <p:nvPr/>
        </p:nvSpPr>
        <p:spPr>
          <a:xfrm>
            <a:off x="1336431" y="6717323"/>
            <a:ext cx="10855568" cy="14067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35FF06-3474-414D-99D3-B2F4D189C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33657"/>
              </p:ext>
            </p:extLst>
          </p:nvPr>
        </p:nvGraphicFramePr>
        <p:xfrm>
          <a:off x="757677" y="5388926"/>
          <a:ext cx="2241319" cy="103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319">
                  <a:extLst>
                    <a:ext uri="{9D8B030D-6E8A-4147-A177-3AD203B41FA5}">
                      <a16:colId xmlns:a16="http://schemas.microsoft.com/office/drawing/2014/main" val="3195990280"/>
                    </a:ext>
                  </a:extLst>
                </a:gridCol>
              </a:tblGrid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지도교수님 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67883"/>
                  </a:ext>
                </a:extLst>
              </a:tr>
              <a:tr h="6080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291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BC61D0-2C79-4BE1-84F4-66D733CCA14A}"/>
              </a:ext>
            </a:extLst>
          </p:cNvPr>
          <p:cNvSpPr txBox="1"/>
          <p:nvPr/>
        </p:nvSpPr>
        <p:spPr>
          <a:xfrm>
            <a:off x="182576" y="192507"/>
            <a:ext cx="3906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향후 개발 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C6F9F2-BE32-48E9-8947-8A1D2B1FAFDD}"/>
              </a:ext>
            </a:extLst>
          </p:cNvPr>
          <p:cNvCxnSpPr>
            <a:cxnSpLocks/>
          </p:cNvCxnSpPr>
          <p:nvPr/>
        </p:nvCxnSpPr>
        <p:spPr>
          <a:xfrm>
            <a:off x="568171" y="2183906"/>
            <a:ext cx="1010278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3EB59F-A040-467C-9D95-8136527406EB}"/>
              </a:ext>
            </a:extLst>
          </p:cNvPr>
          <p:cNvCxnSpPr>
            <a:cxnSpLocks/>
          </p:cNvCxnSpPr>
          <p:nvPr/>
        </p:nvCxnSpPr>
        <p:spPr>
          <a:xfrm>
            <a:off x="568171" y="4520213"/>
            <a:ext cx="1010278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C3605E-2BAD-4837-862F-E55B10A9F04D}"/>
              </a:ext>
            </a:extLst>
          </p:cNvPr>
          <p:cNvCxnSpPr>
            <a:cxnSpLocks/>
          </p:cNvCxnSpPr>
          <p:nvPr/>
        </p:nvCxnSpPr>
        <p:spPr>
          <a:xfrm>
            <a:off x="568171" y="3340963"/>
            <a:ext cx="1010278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3A7509-2149-410A-B059-C62927723786}"/>
              </a:ext>
            </a:extLst>
          </p:cNvPr>
          <p:cNvSpPr/>
          <p:nvPr/>
        </p:nvSpPr>
        <p:spPr>
          <a:xfrm>
            <a:off x="568171" y="2415270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</a:t>
            </a:r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3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79D5CF-5EC2-41D2-BC07-8EDB613CDE96}"/>
              </a:ext>
            </a:extLst>
          </p:cNvPr>
          <p:cNvSpPr/>
          <p:nvPr/>
        </p:nvSpPr>
        <p:spPr>
          <a:xfrm>
            <a:off x="568170" y="3572326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</a:t>
            </a:r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A76494-979E-496A-AAB8-9B1E741998AD}"/>
              </a:ext>
            </a:extLst>
          </p:cNvPr>
          <p:cNvSpPr/>
          <p:nvPr/>
        </p:nvSpPr>
        <p:spPr>
          <a:xfrm>
            <a:off x="484748" y="4751575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재용</a:t>
            </a:r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36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C71842-1515-444C-BA8D-59298FCB5186}"/>
              </a:ext>
            </a:extLst>
          </p:cNvPr>
          <p:cNvCxnSpPr>
            <a:cxnSpLocks/>
          </p:cNvCxnSpPr>
          <p:nvPr/>
        </p:nvCxnSpPr>
        <p:spPr>
          <a:xfrm flipV="1">
            <a:off x="568170" y="5675791"/>
            <a:ext cx="10102789" cy="2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40A8EF-BCCD-4B18-8120-3DFF095641ED}"/>
              </a:ext>
            </a:extLst>
          </p:cNvPr>
          <p:cNvCxnSpPr>
            <a:cxnSpLocks/>
          </p:cNvCxnSpPr>
          <p:nvPr/>
        </p:nvCxnSpPr>
        <p:spPr>
          <a:xfrm flipV="1">
            <a:off x="2611515" y="1300503"/>
            <a:ext cx="0" cy="46830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7A442C-562F-41CF-BFB3-A44184F0EC25}"/>
              </a:ext>
            </a:extLst>
          </p:cNvPr>
          <p:cNvCxnSpPr>
            <a:cxnSpLocks/>
          </p:cNvCxnSpPr>
          <p:nvPr/>
        </p:nvCxnSpPr>
        <p:spPr>
          <a:xfrm flipV="1">
            <a:off x="4574960" y="1300503"/>
            <a:ext cx="0" cy="46830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E742E4-F423-4B97-A2B4-51A709A4BEA6}"/>
              </a:ext>
            </a:extLst>
          </p:cNvPr>
          <p:cNvCxnSpPr>
            <a:cxnSpLocks/>
          </p:cNvCxnSpPr>
          <p:nvPr/>
        </p:nvCxnSpPr>
        <p:spPr>
          <a:xfrm flipV="1">
            <a:off x="6732234" y="1300503"/>
            <a:ext cx="0" cy="46830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23F61-3310-4463-8218-1B6B1857B193}"/>
              </a:ext>
            </a:extLst>
          </p:cNvPr>
          <p:cNvCxnSpPr>
            <a:cxnSpLocks/>
          </p:cNvCxnSpPr>
          <p:nvPr/>
        </p:nvCxnSpPr>
        <p:spPr>
          <a:xfrm flipV="1">
            <a:off x="8791854" y="1300503"/>
            <a:ext cx="0" cy="46830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7252EF-A6B4-4C21-8EF6-D5186D650128}"/>
              </a:ext>
            </a:extLst>
          </p:cNvPr>
          <p:cNvSpPr/>
          <p:nvPr/>
        </p:nvSpPr>
        <p:spPr>
          <a:xfrm>
            <a:off x="2891162" y="1364527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3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E2EE5E-2FFC-4ACB-9F6D-BF3233458595}"/>
              </a:ext>
            </a:extLst>
          </p:cNvPr>
          <p:cNvSpPr/>
          <p:nvPr/>
        </p:nvSpPr>
        <p:spPr>
          <a:xfrm>
            <a:off x="4860525" y="1364527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3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E04C68-F393-46C5-8681-8B33EA6DD10E}"/>
              </a:ext>
            </a:extLst>
          </p:cNvPr>
          <p:cNvSpPr/>
          <p:nvPr/>
        </p:nvSpPr>
        <p:spPr>
          <a:xfrm>
            <a:off x="7032597" y="1364527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3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B902DA-B7B3-464C-B6F9-28FD4C3299AB}"/>
              </a:ext>
            </a:extLst>
          </p:cNvPr>
          <p:cNvSpPr/>
          <p:nvPr/>
        </p:nvSpPr>
        <p:spPr>
          <a:xfrm>
            <a:off x="9056705" y="1364526"/>
            <a:ext cx="133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r>
              <a:rPr lang="ko-KR" altLang="en-US" sz="36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3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912DEA-4A6E-4011-B3C4-6220406BEFA9}"/>
              </a:ext>
            </a:extLst>
          </p:cNvPr>
          <p:cNvSpPr/>
          <p:nvPr/>
        </p:nvSpPr>
        <p:spPr>
          <a:xfrm>
            <a:off x="2805355" y="4751574"/>
            <a:ext cx="1701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객체 동기화 노력 및 </a:t>
            </a:r>
            <a:r>
              <a:rPr lang="ko-KR" altLang="en-US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인게임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패킷 구현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CF775F-8559-4343-B6D5-112F276F9908}"/>
              </a:ext>
            </a:extLst>
          </p:cNvPr>
          <p:cNvSpPr/>
          <p:nvPr/>
        </p:nvSpPr>
        <p:spPr>
          <a:xfrm>
            <a:off x="9056704" y="4884527"/>
            <a:ext cx="1331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서버 최적화 노력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06ADE-5EAB-473A-B3F1-78455AAFD0BE}"/>
              </a:ext>
            </a:extLst>
          </p:cNvPr>
          <p:cNvSpPr/>
          <p:nvPr/>
        </p:nvSpPr>
        <p:spPr>
          <a:xfrm>
            <a:off x="4771728" y="4746027"/>
            <a:ext cx="1701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로비방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서버통신 구현</a:t>
            </a:r>
            <a:endParaRPr lang="en-US" altLang="ko-KR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</a:t>
            </a:r>
            <a:r>
              <a:rPr lang="en-US" altLang="ko-KR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5CA408-4D0E-49A2-891A-3D08C3C2C338}"/>
              </a:ext>
            </a:extLst>
          </p:cNvPr>
          <p:cNvSpPr/>
          <p:nvPr/>
        </p:nvSpPr>
        <p:spPr>
          <a:xfrm>
            <a:off x="6876527" y="4884527"/>
            <a:ext cx="1701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DB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연동 및 서버 최적화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D0F94C-29AF-4F5F-80C3-32F35E0628B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17AEC3-940D-4402-AC64-1A757F0DCA89}"/>
              </a:ext>
            </a:extLst>
          </p:cNvPr>
          <p:cNvSpPr/>
          <p:nvPr/>
        </p:nvSpPr>
        <p:spPr>
          <a:xfrm>
            <a:off x="1252980" y="6796453"/>
            <a:ext cx="10939020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FDE3FB-6DBD-4EFD-B0C2-3A3743C0F633}"/>
              </a:ext>
            </a:extLst>
          </p:cNvPr>
          <p:cNvSpPr/>
          <p:nvPr/>
        </p:nvSpPr>
        <p:spPr>
          <a:xfrm>
            <a:off x="2573897" y="2551892"/>
            <a:ext cx="2098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 제작 및 애니메이션 추가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51F2D3-F724-41A3-AADA-36E9BBE98BA9}"/>
              </a:ext>
            </a:extLst>
          </p:cNvPr>
          <p:cNvSpPr/>
          <p:nvPr/>
        </p:nvSpPr>
        <p:spPr>
          <a:xfrm>
            <a:off x="4506882" y="2418505"/>
            <a:ext cx="2209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로비방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씬 구현</a:t>
            </a:r>
            <a:endParaRPr lang="en-US" altLang="ko-KR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그림자 구현</a:t>
            </a:r>
            <a:endParaRPr lang="en-US" altLang="ko-KR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E98E03-7C77-4475-A504-C34F7AB48C40}"/>
              </a:ext>
            </a:extLst>
          </p:cNvPr>
          <p:cNvSpPr/>
          <p:nvPr/>
        </p:nvSpPr>
        <p:spPr>
          <a:xfrm>
            <a:off x="6636059" y="2549383"/>
            <a:ext cx="2209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이미지 후처리 및 </a:t>
            </a:r>
            <a:r>
              <a:rPr lang="ko-KR" altLang="en-US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파티클</a:t>
            </a:r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구현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B7A68D-853E-4713-9BD9-80BF98C408BE}"/>
              </a:ext>
            </a:extLst>
          </p:cNvPr>
          <p:cNvSpPr/>
          <p:nvPr/>
        </p:nvSpPr>
        <p:spPr>
          <a:xfrm>
            <a:off x="8941311" y="2524928"/>
            <a:ext cx="2209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최적화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0" name="직사각형 31">
            <a:extLst>
              <a:ext uri="{FF2B5EF4-FFF2-40B4-BE49-F238E27FC236}">
                <a16:creationId xmlns:a16="http://schemas.microsoft.com/office/drawing/2014/main" id="{8E7F2018-CC42-4F09-A247-FE4D72349327}"/>
              </a:ext>
            </a:extLst>
          </p:cNvPr>
          <p:cNvSpPr/>
          <p:nvPr/>
        </p:nvSpPr>
        <p:spPr>
          <a:xfrm>
            <a:off x="2951890" y="3730772"/>
            <a:ext cx="1701525" cy="36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i="1">
                <a:solidFill>
                  <a:schemeClr val="bg1"/>
                </a:solidFill>
                <a:latin typeface="Koverwatch"/>
                <a:ea typeface="Koverwatch"/>
              </a:rPr>
              <a:t>PhysX </a:t>
            </a:r>
            <a:r>
              <a:rPr lang="ko-KR" altLang="en-US" i="1">
                <a:solidFill>
                  <a:schemeClr val="bg1"/>
                </a:solidFill>
                <a:latin typeface="Koverwatch"/>
                <a:ea typeface="Koverwatch"/>
              </a:rPr>
              <a:t>최적화</a:t>
            </a:r>
          </a:p>
        </p:txBody>
      </p:sp>
      <p:sp>
        <p:nvSpPr>
          <p:cNvPr id="31" name="직사각형 31">
            <a:extLst>
              <a:ext uri="{FF2B5EF4-FFF2-40B4-BE49-F238E27FC236}">
                <a16:creationId xmlns:a16="http://schemas.microsoft.com/office/drawing/2014/main" id="{F183D096-865C-49EA-A0A6-EA5A3C28FC8A}"/>
              </a:ext>
            </a:extLst>
          </p:cNvPr>
          <p:cNvSpPr/>
          <p:nvPr/>
        </p:nvSpPr>
        <p:spPr>
          <a:xfrm>
            <a:off x="4842062" y="3743234"/>
            <a:ext cx="1701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i="1" dirty="0">
                <a:solidFill>
                  <a:schemeClr val="bg1"/>
                </a:solidFill>
                <a:latin typeface="Koverwatch"/>
                <a:ea typeface="Koverwatch"/>
              </a:rPr>
              <a:t>캐릭터</a:t>
            </a:r>
            <a:r>
              <a:rPr lang="en-US" altLang="ko-KR" i="1" dirty="0">
                <a:solidFill>
                  <a:schemeClr val="bg1"/>
                </a:solidFill>
                <a:latin typeface="Koverwatch"/>
                <a:ea typeface="Koverwatch"/>
              </a:rPr>
              <a:t>(</a:t>
            </a:r>
            <a:r>
              <a:rPr lang="ko-KR" altLang="en-US" i="1" dirty="0">
                <a:solidFill>
                  <a:schemeClr val="bg1"/>
                </a:solidFill>
                <a:latin typeface="Koverwatch"/>
                <a:ea typeface="Koverwatch"/>
              </a:rPr>
              <a:t>외계인 </a:t>
            </a:r>
            <a:r>
              <a:rPr lang="en-US" altLang="ko-KR" i="1" dirty="0">
                <a:solidFill>
                  <a:schemeClr val="bg1"/>
                </a:solidFill>
                <a:latin typeface="Koverwatch"/>
                <a:ea typeface="Koverwatch"/>
              </a:rPr>
              <a:t>) </a:t>
            </a:r>
            <a:r>
              <a:rPr lang="ko-KR" altLang="en-US" i="1" dirty="0">
                <a:solidFill>
                  <a:schemeClr val="bg1"/>
                </a:solidFill>
                <a:latin typeface="Koverwatch"/>
                <a:ea typeface="Koverwatch"/>
              </a:rPr>
              <a:t>구현</a:t>
            </a:r>
          </a:p>
        </p:txBody>
      </p:sp>
      <p:sp>
        <p:nvSpPr>
          <p:cNvPr id="33" name="직사각형 31">
            <a:extLst>
              <a:ext uri="{FF2B5EF4-FFF2-40B4-BE49-F238E27FC236}">
                <a16:creationId xmlns:a16="http://schemas.microsoft.com/office/drawing/2014/main" id="{D6E8E0C4-E92A-4264-A69B-60189772469A}"/>
              </a:ext>
            </a:extLst>
          </p:cNvPr>
          <p:cNvSpPr/>
          <p:nvPr/>
        </p:nvSpPr>
        <p:spPr>
          <a:xfrm>
            <a:off x="6932844" y="3624040"/>
            <a:ext cx="1701525" cy="641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i="1">
                <a:solidFill>
                  <a:schemeClr val="bg1"/>
                </a:solidFill>
                <a:latin typeface="Koverwatch"/>
                <a:ea typeface="Koverwatch"/>
              </a:rPr>
              <a:t>스킬 이펙트 구현 및 사운드 추가</a:t>
            </a:r>
          </a:p>
        </p:txBody>
      </p:sp>
      <p:sp>
        <p:nvSpPr>
          <p:cNvPr id="34" name="직사각형 31">
            <a:extLst>
              <a:ext uri="{FF2B5EF4-FFF2-40B4-BE49-F238E27FC236}">
                <a16:creationId xmlns:a16="http://schemas.microsoft.com/office/drawing/2014/main" id="{F9519245-D1F6-4291-9E51-E75DA671A671}"/>
              </a:ext>
            </a:extLst>
          </p:cNvPr>
          <p:cNvSpPr/>
          <p:nvPr/>
        </p:nvSpPr>
        <p:spPr>
          <a:xfrm>
            <a:off x="9009295" y="3728552"/>
            <a:ext cx="1701525" cy="365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i="1">
                <a:solidFill>
                  <a:schemeClr val="bg1"/>
                </a:solidFill>
                <a:latin typeface="Koverwatch"/>
                <a:ea typeface="Koverwatch"/>
              </a:rPr>
              <a:t>클라 최적화 노력</a:t>
            </a:r>
          </a:p>
        </p:txBody>
      </p:sp>
    </p:spTree>
    <p:extLst>
      <p:ext uri="{BB962C8B-B14F-4D97-AF65-F5344CB8AC3E}">
        <p14:creationId xmlns:p14="http://schemas.microsoft.com/office/powerpoint/2010/main" val="233681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759600" y="3729974"/>
              <a:ext cx="1517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설명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중점 연구분야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697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내용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문제점 및 보완책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개발 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6D8E60-D0FE-4159-AFE0-9A4737B2DE8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BE0182-D9AF-45E0-9444-17C9361D3DAF}"/>
              </a:ext>
            </a:extLst>
          </p:cNvPr>
          <p:cNvSpPr/>
          <p:nvPr/>
        </p:nvSpPr>
        <p:spPr>
          <a:xfrm>
            <a:off x="1252983" y="6796453"/>
            <a:ext cx="70281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9469E-F19F-4128-94AC-453C9FA99A7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127E6-C77D-4AB5-A1FA-1A996204F5F6}"/>
              </a:ext>
            </a:extLst>
          </p:cNvPr>
          <p:cNvSpPr/>
          <p:nvPr/>
        </p:nvSpPr>
        <p:spPr>
          <a:xfrm>
            <a:off x="1252982" y="6796453"/>
            <a:ext cx="1596750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12421-FCBB-47B2-AF3E-F79AF8039470}"/>
              </a:ext>
            </a:extLst>
          </p:cNvPr>
          <p:cNvSpPr txBox="1"/>
          <p:nvPr/>
        </p:nvSpPr>
        <p:spPr>
          <a:xfrm>
            <a:off x="1064061" y="4493776"/>
            <a:ext cx="11061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게임목적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점령전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두 팀이 한 곳의 점령지역을 두고 경쟁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		  </a:t>
            </a:r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데스매치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: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제한 시간 내 더 많은 킬 스코어를 획득</a:t>
            </a:r>
          </a:p>
        </p:txBody>
      </p:sp>
    </p:spTree>
    <p:extLst>
      <p:ext uri="{BB962C8B-B14F-4D97-AF65-F5344CB8AC3E}">
        <p14:creationId xmlns:p14="http://schemas.microsoft.com/office/powerpoint/2010/main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204E11-14EF-4694-8A36-D2067202C77A}"/>
              </a:ext>
            </a:extLst>
          </p:cNvPr>
          <p:cNvSpPr/>
          <p:nvPr/>
        </p:nvSpPr>
        <p:spPr>
          <a:xfrm>
            <a:off x="1525529" y="5647841"/>
            <a:ext cx="2414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32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2800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E388A0E-B7C1-4BCD-93B4-3462177710AC}"/>
              </a:ext>
            </a:extLst>
          </p:cNvPr>
          <p:cNvSpPr/>
          <p:nvPr/>
        </p:nvSpPr>
        <p:spPr>
          <a:xfrm>
            <a:off x="26376" y="6418557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6B76EA4-05A1-412F-957D-FE949F045BD9}"/>
              </a:ext>
            </a:extLst>
          </p:cNvPr>
          <p:cNvSpPr/>
          <p:nvPr/>
        </p:nvSpPr>
        <p:spPr>
          <a:xfrm>
            <a:off x="1252980" y="6796452"/>
            <a:ext cx="2530635" cy="61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9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피직스를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활용한 물리처리와 그래픽스를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6D0C0C-9258-4036-AE04-818A48F741D2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0AAD8F-11F1-4C8C-A9F3-4F57C24E4E36}"/>
              </a:ext>
            </a:extLst>
          </p:cNvPr>
          <p:cNvSpPr/>
          <p:nvPr/>
        </p:nvSpPr>
        <p:spPr>
          <a:xfrm>
            <a:off x="1252980" y="6796453"/>
            <a:ext cx="3700759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1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애니메이션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피직스를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이용한 물리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 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83BD9-64BB-4D27-97F2-82CC11508D0E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  /  10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AC831B-85F1-4A92-BEC5-15D5AC41FE4B}"/>
              </a:ext>
            </a:extLst>
          </p:cNvPr>
          <p:cNvSpPr/>
          <p:nvPr/>
        </p:nvSpPr>
        <p:spPr>
          <a:xfrm>
            <a:off x="1252981" y="6796453"/>
            <a:ext cx="4624036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38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2611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B9932-E934-4D12-9817-5B6E0991A911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5ABE2-FAE1-4476-9E03-589ADEE99E53}"/>
              </a:ext>
            </a:extLst>
          </p:cNvPr>
          <p:cNvSpPr/>
          <p:nvPr/>
        </p:nvSpPr>
        <p:spPr>
          <a:xfrm>
            <a:off x="1252980" y="6803489"/>
            <a:ext cx="5991199" cy="545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482E8-9965-4567-942C-91F858F84D72}"/>
              </a:ext>
            </a:extLst>
          </p:cNvPr>
          <p:cNvSpPr txBox="1"/>
          <p:nvPr/>
        </p:nvSpPr>
        <p:spPr>
          <a:xfrm>
            <a:off x="1090436" y="1843168"/>
            <a:ext cx="97553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 </a:t>
            </a:r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디퍼드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라이팅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구현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 UNITY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엔진을 이용한 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Exporter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스키닝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애니메이션를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이용한 애니메이션 구현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UI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PhysX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활용한 플레이어의 이동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터레인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구현과 충돌 및 물리처리</a:t>
            </a:r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재용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IOCP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기반 서버 프레임워크 제작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클라이언트에 </a:t>
            </a:r>
            <a:r>
              <a:rPr lang="en-US" altLang="ko-KR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WSAAsyncSelect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모델 이식</a:t>
            </a:r>
          </a:p>
          <a:p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플레이어간 객체 동기화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좌표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애니메이션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4418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문제점 및 보완책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B9932-E934-4D12-9817-5B6E0991A911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  /  10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5ABE2-FAE1-4476-9E03-589ADEE99E53}"/>
              </a:ext>
            </a:extLst>
          </p:cNvPr>
          <p:cNvSpPr/>
          <p:nvPr/>
        </p:nvSpPr>
        <p:spPr>
          <a:xfrm>
            <a:off x="1252980" y="6812281"/>
            <a:ext cx="7500403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482E8-9965-4567-942C-91F858F84D72}"/>
              </a:ext>
            </a:extLst>
          </p:cNvPr>
          <p:cNvSpPr txBox="1"/>
          <p:nvPr/>
        </p:nvSpPr>
        <p:spPr>
          <a:xfrm>
            <a:off x="1090436" y="1843168"/>
            <a:ext cx="10348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애니메이션이  정교하지 못함 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&gt;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더 다양한 애니메이션 추출 및 특정 본 중심으로 회전</a:t>
            </a:r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 </a:t>
            </a:r>
            <a:r>
              <a:rPr lang="en-US" altLang="ko-KR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RigidStatic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객체와 </a:t>
            </a:r>
            <a:r>
              <a:rPr lang="en-US" altLang="ko-KR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RigidDynamic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객체의 분리 및 세밀한 물리처리</a:t>
            </a:r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재용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/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객체 동기화 불안정 </a:t>
            </a:r>
            <a:r>
              <a:rPr lang="en-US" altLang="ko-KR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-&gt; </a:t>
            </a:r>
            <a:r>
              <a:rPr lang="ko-KR" altLang="en-US" sz="2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데드레커닝</a:t>
            </a:r>
            <a:r>
              <a:rPr lang="ko-KR" altLang="en-US" sz="2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최적화</a:t>
            </a:r>
          </a:p>
        </p:txBody>
      </p:sp>
    </p:spTree>
    <p:extLst>
      <p:ext uri="{BB962C8B-B14F-4D97-AF65-F5344CB8AC3E}">
        <p14:creationId xmlns:p14="http://schemas.microsoft.com/office/powerpoint/2010/main" val="74317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-76330" y="-85079"/>
            <a:ext cx="1793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44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69E75C-8806-4175-8863-0BA2CF1C6058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  /  10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9CEEA-CD21-454F-8291-FF5277863152}"/>
              </a:ext>
            </a:extLst>
          </p:cNvPr>
          <p:cNvSpPr/>
          <p:nvPr/>
        </p:nvSpPr>
        <p:spPr>
          <a:xfrm>
            <a:off x="1252980" y="6796453"/>
            <a:ext cx="9293692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E49579-A767-47E6-841B-8F14EC2EE926}"/>
              </a:ext>
            </a:extLst>
          </p:cNvPr>
          <p:cNvSpPr/>
          <p:nvPr/>
        </p:nvSpPr>
        <p:spPr>
          <a:xfrm>
            <a:off x="188983" y="4479599"/>
            <a:ext cx="3759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C22D5-F885-4B7A-AE57-41C5BD0F6F62}"/>
              </a:ext>
            </a:extLst>
          </p:cNvPr>
          <p:cNvSpPr txBox="1"/>
          <p:nvPr/>
        </p:nvSpPr>
        <p:spPr>
          <a:xfrm>
            <a:off x="568801" y="4479598"/>
            <a:ext cx="11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박신석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4F0AB-E0EB-4695-9382-6EEF49BC8BFF}"/>
              </a:ext>
            </a:extLst>
          </p:cNvPr>
          <p:cNvSpPr/>
          <p:nvPr/>
        </p:nvSpPr>
        <p:spPr>
          <a:xfrm>
            <a:off x="196232" y="4974899"/>
            <a:ext cx="37590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B5FEA-511F-4DF8-9074-78B4A4C02581}"/>
              </a:ext>
            </a:extLst>
          </p:cNvPr>
          <p:cNvSpPr txBox="1"/>
          <p:nvPr/>
        </p:nvSpPr>
        <p:spPr>
          <a:xfrm>
            <a:off x="576050" y="4974898"/>
            <a:ext cx="11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유상건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49484A-8E45-47B3-816A-6C27CA0D892E}"/>
              </a:ext>
            </a:extLst>
          </p:cNvPr>
          <p:cNvSpPr/>
          <p:nvPr/>
        </p:nvSpPr>
        <p:spPr>
          <a:xfrm>
            <a:off x="196232" y="5470198"/>
            <a:ext cx="37590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6068C-AC7E-46BB-9A9B-9AFFBAC69702}"/>
              </a:ext>
            </a:extLst>
          </p:cNvPr>
          <p:cNvSpPr txBox="1"/>
          <p:nvPr/>
        </p:nvSpPr>
        <p:spPr>
          <a:xfrm>
            <a:off x="576050" y="5470197"/>
            <a:ext cx="11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유재용</a:t>
            </a:r>
          </a:p>
        </p:txBody>
      </p:sp>
      <p:pic>
        <p:nvPicPr>
          <p:cNvPr id="15" name="그림 14" descr="낱말맞추기게임, 쇼지이(가) 표시된 사진&#10;&#10;매우 높은 신뢰도로 생성된 설명">
            <a:extLst>
              <a:ext uri="{FF2B5EF4-FFF2-40B4-BE49-F238E27FC236}">
                <a16:creationId xmlns:a16="http://schemas.microsoft.com/office/drawing/2014/main" id="{E335867D-4DE7-46B7-83EF-662624774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16" y="192260"/>
            <a:ext cx="9601333" cy="64734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A6BC7-A116-45B0-831D-23ADB15B9C67}"/>
              </a:ext>
            </a:extLst>
          </p:cNvPr>
          <p:cNvSpPr/>
          <p:nvPr/>
        </p:nvSpPr>
        <p:spPr>
          <a:xfrm>
            <a:off x="4809067" y="684362"/>
            <a:ext cx="4368800" cy="429053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3473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148</TotalTime>
  <Words>408</Words>
  <Application>Microsoft Office PowerPoint</Application>
  <PresentationFormat>와이드스크린</PresentationFormat>
  <Paragraphs>152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나눔고딕</vt:lpstr>
      <vt:lpstr>Arial</vt:lpstr>
      <vt:lpstr>맑은 고딕</vt:lpstr>
      <vt:lpstr>Koverwatch</vt:lpstr>
      <vt:lpstr>나눔바른펜</vt:lpstr>
      <vt:lpstr>나눔바른고딕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유재용</cp:lastModifiedBy>
  <cp:revision>218</cp:revision>
  <dcterms:created xsi:type="dcterms:W3CDTF">2016-10-21T03:58:53Z</dcterms:created>
  <dcterms:modified xsi:type="dcterms:W3CDTF">2018-05-11T05:18:57Z</dcterms:modified>
</cp:coreProperties>
</file>